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1" r:id="rId7"/>
    <p:sldId id="259"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5" d="100"/>
          <a:sy n="85" d="100"/>
        </p:scale>
        <p:origin x="58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FA71F84-6BD3-44A0-A4CD-D6F7A55086B5}" type="datetimeFigureOut">
              <a:rPr lang="en-IN" smtClean="0"/>
              <a:t>05-11-2024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08687D30-4948-4DAB-A8CD-6AF3821075DD}"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03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A71F84-6BD3-44A0-A4CD-D6F7A55086B5}" type="datetimeFigureOut">
              <a:rPr lang="en-IN" smtClean="0"/>
              <a:t>05-11-2024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687D30-4948-4DAB-A8CD-6AF3821075DD}" type="slidenum">
              <a:rPr lang="en-IN" smtClean="0"/>
              <a:t>‹#›</a:t>
            </a:fld>
            <a:endParaRPr lang="en-IN"/>
          </a:p>
        </p:txBody>
      </p:sp>
    </p:spTree>
    <p:extLst>
      <p:ext uri="{BB962C8B-B14F-4D97-AF65-F5344CB8AC3E}">
        <p14:creationId xmlns:p14="http://schemas.microsoft.com/office/powerpoint/2010/main" val="180176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71F84-6BD3-44A0-A4CD-D6F7A55086B5}"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87D30-4948-4DAB-A8CD-6AF3821075DD}"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282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71F84-6BD3-44A0-A4CD-D6F7A55086B5}"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87D30-4948-4DAB-A8CD-6AF3821075DD}"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96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71F84-6BD3-44A0-A4CD-D6F7A55086B5}"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87D30-4948-4DAB-A8CD-6AF3821075DD}" type="slidenum">
              <a:rPr lang="en-IN" smtClean="0"/>
              <a:t>‹#›</a:t>
            </a:fld>
            <a:endParaRPr lang="en-IN"/>
          </a:p>
        </p:txBody>
      </p:sp>
    </p:spTree>
    <p:extLst>
      <p:ext uri="{BB962C8B-B14F-4D97-AF65-F5344CB8AC3E}">
        <p14:creationId xmlns:p14="http://schemas.microsoft.com/office/powerpoint/2010/main" val="165673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71F84-6BD3-44A0-A4CD-D6F7A55086B5}"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87D30-4948-4DAB-A8CD-6AF3821075DD}"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056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71F84-6BD3-44A0-A4CD-D6F7A55086B5}"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87D30-4948-4DAB-A8CD-6AF3821075DD}"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9097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71F84-6BD3-44A0-A4CD-D6F7A55086B5}"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87D30-4948-4DAB-A8CD-6AF3821075D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945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71F84-6BD3-44A0-A4CD-D6F7A55086B5}"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87D30-4948-4DAB-A8CD-6AF3821075DD}"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444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71F84-6BD3-44A0-A4CD-D6F7A55086B5}"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87D30-4948-4DAB-A8CD-6AF3821075DD}" type="slidenum">
              <a:rPr lang="en-IN" smtClean="0"/>
              <a:t>‹#›</a:t>
            </a:fld>
            <a:endParaRPr lang="en-IN"/>
          </a:p>
        </p:txBody>
      </p:sp>
    </p:spTree>
    <p:extLst>
      <p:ext uri="{BB962C8B-B14F-4D97-AF65-F5344CB8AC3E}">
        <p14:creationId xmlns:p14="http://schemas.microsoft.com/office/powerpoint/2010/main" val="100661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71F84-6BD3-44A0-A4CD-D6F7A55086B5}" type="datetimeFigureOut">
              <a:rPr lang="en-IN" smtClean="0"/>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687D30-4948-4DAB-A8CD-6AF3821075DD}"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12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A71F84-6BD3-44A0-A4CD-D6F7A55086B5}" type="datetimeFigureOut">
              <a:rPr lang="en-IN" smtClean="0"/>
              <a:t>05-11-2024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687D30-4948-4DAB-A8CD-6AF3821075DD}" type="slidenum">
              <a:rPr lang="en-IN" smtClean="0"/>
              <a:t>‹#›</a:t>
            </a:fld>
            <a:endParaRPr lang="en-IN"/>
          </a:p>
        </p:txBody>
      </p:sp>
    </p:spTree>
    <p:extLst>
      <p:ext uri="{BB962C8B-B14F-4D97-AF65-F5344CB8AC3E}">
        <p14:creationId xmlns:p14="http://schemas.microsoft.com/office/powerpoint/2010/main" val="30219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A71F84-6BD3-44A0-A4CD-D6F7A55086B5}" type="datetimeFigureOut">
              <a:rPr lang="en-IN" smtClean="0"/>
              <a:t>05-11-2024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8687D30-4948-4DAB-A8CD-6AF3821075DD}"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41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A71F84-6BD3-44A0-A4CD-D6F7A55086B5}" type="datetimeFigureOut">
              <a:rPr lang="en-IN" smtClean="0"/>
              <a:t>05-11-2024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8687D30-4948-4DAB-A8CD-6AF3821075DD}"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3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71F84-6BD3-44A0-A4CD-D6F7A55086B5}" type="datetimeFigureOut">
              <a:rPr lang="en-IN" smtClean="0"/>
              <a:t>05-11-2024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8687D30-4948-4DAB-A8CD-6AF3821075DD}" type="slidenum">
              <a:rPr lang="en-IN" smtClean="0"/>
              <a:t>‹#›</a:t>
            </a:fld>
            <a:endParaRPr lang="en-IN"/>
          </a:p>
        </p:txBody>
      </p:sp>
    </p:spTree>
    <p:extLst>
      <p:ext uri="{BB962C8B-B14F-4D97-AF65-F5344CB8AC3E}">
        <p14:creationId xmlns:p14="http://schemas.microsoft.com/office/powerpoint/2010/main" val="88067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A71F84-6BD3-44A0-A4CD-D6F7A55086B5}" type="datetimeFigureOut">
              <a:rPr lang="en-IN" smtClean="0"/>
              <a:t>05-11-2024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687D30-4948-4DAB-A8CD-6AF3821075DD}"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25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A71F84-6BD3-44A0-A4CD-D6F7A55086B5}" type="datetimeFigureOut">
              <a:rPr lang="en-IN" smtClean="0"/>
              <a:t>05-11-2024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687D30-4948-4DAB-A8CD-6AF3821075DD}" type="slidenum">
              <a:rPr lang="en-IN" smtClean="0"/>
              <a:t>‹#›</a:t>
            </a:fld>
            <a:endParaRPr lang="en-IN"/>
          </a:p>
        </p:txBody>
      </p:sp>
    </p:spTree>
    <p:extLst>
      <p:ext uri="{BB962C8B-B14F-4D97-AF65-F5344CB8AC3E}">
        <p14:creationId xmlns:p14="http://schemas.microsoft.com/office/powerpoint/2010/main" val="16819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A71F84-6BD3-44A0-A4CD-D6F7A55086B5}" type="datetimeFigureOut">
              <a:rPr lang="en-IN" smtClean="0"/>
              <a:t>05-11-2024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687D30-4948-4DAB-A8CD-6AF3821075DD}" type="slidenum">
              <a:rPr lang="en-IN" smtClean="0"/>
              <a:t>‹#›</a:t>
            </a:fld>
            <a:endParaRPr lang="en-IN"/>
          </a:p>
        </p:txBody>
      </p:sp>
    </p:spTree>
    <p:extLst>
      <p:ext uri="{BB962C8B-B14F-4D97-AF65-F5344CB8AC3E}">
        <p14:creationId xmlns:p14="http://schemas.microsoft.com/office/powerpoint/2010/main" val="336952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52FF-6015-4E9D-B0BE-84C574DE2ED3}"/>
              </a:ext>
            </a:extLst>
          </p:cNvPr>
          <p:cNvSpPr>
            <a:spLocks noGrp="1"/>
          </p:cNvSpPr>
          <p:nvPr>
            <p:ph type="ctrTitle"/>
          </p:nvPr>
        </p:nvSpPr>
        <p:spPr/>
        <p:txBody>
          <a:bodyPr/>
          <a:lstStyle/>
          <a:p>
            <a:r>
              <a:rPr lang="en-US" sz="6000" b="1" dirty="0"/>
              <a:t>CRPF</a:t>
            </a:r>
            <a:endParaRPr lang="en-IN" sz="6000" b="1" dirty="0"/>
          </a:p>
        </p:txBody>
      </p:sp>
      <p:sp>
        <p:nvSpPr>
          <p:cNvPr id="3" name="Subtitle 2">
            <a:extLst>
              <a:ext uri="{FF2B5EF4-FFF2-40B4-BE49-F238E27FC236}">
                <a16:creationId xmlns:a16="http://schemas.microsoft.com/office/drawing/2014/main" id="{CDEC377D-10F3-4810-A8D0-6B390665C37A}"/>
              </a:ext>
            </a:extLst>
          </p:cNvPr>
          <p:cNvSpPr>
            <a:spLocks noGrp="1"/>
          </p:cNvSpPr>
          <p:nvPr>
            <p:ph type="subTitle" idx="1"/>
          </p:nvPr>
        </p:nvSpPr>
        <p:spPr/>
        <p:txBody>
          <a:bodyPr/>
          <a:lstStyle/>
          <a:p>
            <a:r>
              <a:rPr lang="en-US" dirty="0"/>
              <a:t>Architecture and mail collaboration explained</a:t>
            </a:r>
          </a:p>
          <a:p>
            <a:endParaRPr lang="en-IN" dirty="0"/>
          </a:p>
        </p:txBody>
      </p:sp>
    </p:spTree>
    <p:extLst>
      <p:ext uri="{BB962C8B-B14F-4D97-AF65-F5344CB8AC3E}">
        <p14:creationId xmlns:p14="http://schemas.microsoft.com/office/powerpoint/2010/main" val="408720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6909-001F-42D9-A6D4-0FA8F6A9B8AB}"/>
              </a:ext>
            </a:extLst>
          </p:cNvPr>
          <p:cNvSpPr>
            <a:spLocks noGrp="1"/>
          </p:cNvSpPr>
          <p:nvPr>
            <p:ph type="title"/>
          </p:nvPr>
        </p:nvSpPr>
        <p:spPr>
          <a:xfrm>
            <a:off x="1183341" y="627530"/>
            <a:ext cx="9816353" cy="448235"/>
          </a:xfrm>
        </p:spPr>
        <p:txBody>
          <a:bodyPr>
            <a:normAutofit fontScale="90000"/>
          </a:bodyPr>
          <a:lstStyle/>
          <a:p>
            <a:r>
              <a:rPr lang="en-US" dirty="0"/>
              <a:t>Architecture</a:t>
            </a:r>
            <a:endParaRPr lang="en-IN" dirty="0"/>
          </a:p>
        </p:txBody>
      </p:sp>
      <p:pic>
        <p:nvPicPr>
          <p:cNvPr id="5" name="Content Placeholder 4">
            <a:extLst>
              <a:ext uri="{FF2B5EF4-FFF2-40B4-BE49-F238E27FC236}">
                <a16:creationId xmlns:a16="http://schemas.microsoft.com/office/drawing/2014/main" id="{6219E6C2-9CBC-4E20-BAD8-266F034FF2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500" y="1475204"/>
            <a:ext cx="9817100" cy="4001255"/>
          </a:xfrm>
        </p:spPr>
      </p:pic>
      <p:pic>
        <p:nvPicPr>
          <p:cNvPr id="7" name="Picture 6">
            <a:extLst>
              <a:ext uri="{FF2B5EF4-FFF2-40B4-BE49-F238E27FC236}">
                <a16:creationId xmlns:a16="http://schemas.microsoft.com/office/drawing/2014/main" id="{D4EEE6AC-264C-4C26-B515-B1909FCAA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17" y="1174376"/>
            <a:ext cx="10623177" cy="4739233"/>
          </a:xfrm>
          <a:prstGeom prst="rect">
            <a:avLst/>
          </a:prstGeom>
        </p:spPr>
      </p:pic>
    </p:spTree>
    <p:extLst>
      <p:ext uri="{BB962C8B-B14F-4D97-AF65-F5344CB8AC3E}">
        <p14:creationId xmlns:p14="http://schemas.microsoft.com/office/powerpoint/2010/main" val="272262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6DA7-B454-4BD7-8A25-E8D060BDA800}"/>
              </a:ext>
            </a:extLst>
          </p:cNvPr>
          <p:cNvSpPr>
            <a:spLocks noGrp="1"/>
          </p:cNvSpPr>
          <p:nvPr>
            <p:ph type="title"/>
          </p:nvPr>
        </p:nvSpPr>
        <p:spPr>
          <a:xfrm>
            <a:off x="1295402" y="618566"/>
            <a:ext cx="9202270" cy="564776"/>
          </a:xfrm>
        </p:spPr>
        <p:txBody>
          <a:bodyPr>
            <a:normAutofit fontScale="90000"/>
          </a:bodyPr>
          <a:lstStyle/>
          <a:p>
            <a:r>
              <a:rPr lang="en-US" dirty="0"/>
              <a:t>USER LOGIN INTERFACE </a:t>
            </a:r>
            <a:endParaRPr lang="en-IN" dirty="0"/>
          </a:p>
        </p:txBody>
      </p:sp>
      <p:pic>
        <p:nvPicPr>
          <p:cNvPr id="7" name="Content Placeholder 6">
            <a:extLst>
              <a:ext uri="{FF2B5EF4-FFF2-40B4-BE49-F238E27FC236}">
                <a16:creationId xmlns:a16="http://schemas.microsoft.com/office/drawing/2014/main" id="{EBCD98E1-27E1-4548-AA1C-7D2AC589D6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775" y="1228639"/>
            <a:ext cx="9775825" cy="4600747"/>
          </a:xfrm>
        </p:spPr>
      </p:pic>
    </p:spTree>
    <p:extLst>
      <p:ext uri="{BB962C8B-B14F-4D97-AF65-F5344CB8AC3E}">
        <p14:creationId xmlns:p14="http://schemas.microsoft.com/office/powerpoint/2010/main" val="222959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079E-E352-47E7-808D-1EFCC36014BD}"/>
              </a:ext>
            </a:extLst>
          </p:cNvPr>
          <p:cNvSpPr>
            <a:spLocks noGrp="1"/>
          </p:cNvSpPr>
          <p:nvPr>
            <p:ph type="title"/>
          </p:nvPr>
        </p:nvSpPr>
        <p:spPr>
          <a:xfrm>
            <a:off x="1295402" y="982133"/>
            <a:ext cx="9533963" cy="792880"/>
          </a:xfrm>
        </p:spPr>
        <p:txBody>
          <a:bodyPr>
            <a:normAutofit fontScale="90000"/>
          </a:bodyPr>
          <a:lstStyle/>
          <a:p>
            <a:r>
              <a:rPr lang="en-US" dirty="0"/>
              <a:t>ZIMBRA NE (NETWORK-EDITION) AND ZIMBRA OPEN-SOURCE</a:t>
            </a:r>
            <a:endParaRPr lang="en-IN" dirty="0"/>
          </a:p>
        </p:txBody>
      </p:sp>
      <p:sp>
        <p:nvSpPr>
          <p:cNvPr id="3" name="Content Placeholder 2">
            <a:extLst>
              <a:ext uri="{FF2B5EF4-FFF2-40B4-BE49-F238E27FC236}">
                <a16:creationId xmlns:a16="http://schemas.microsoft.com/office/drawing/2014/main" id="{F936C8B9-7D56-48DE-9C2E-F8669C5CEEB2}"/>
              </a:ext>
            </a:extLst>
          </p:cNvPr>
          <p:cNvSpPr>
            <a:spLocks noGrp="1"/>
          </p:cNvSpPr>
          <p:nvPr>
            <p:ph idx="1"/>
          </p:nvPr>
        </p:nvSpPr>
        <p:spPr>
          <a:xfrm>
            <a:off x="1295401" y="1954306"/>
            <a:ext cx="9601195" cy="3921562"/>
          </a:xfrm>
        </p:spPr>
        <p:txBody>
          <a:bodyPr>
            <a:normAutofit fontScale="70000" lnSpcReduction="20000"/>
          </a:bodyPr>
          <a:lstStyle/>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 We have around 15 thousand users and total 429 domains</a:t>
            </a:r>
          </a:p>
          <a:p>
            <a:pPr marL="457200" indent="-457200">
              <a:buFont typeface="+mj-lt"/>
              <a:buAutoNum type="arabicPeriod"/>
            </a:pPr>
            <a:r>
              <a:rPr lang="en-US" dirty="0"/>
              <a:t> We have implemented 2 Zimbra Multi-Server instances one is Network Edition and Second is Open-Source Edition.</a:t>
            </a:r>
          </a:p>
          <a:p>
            <a:pPr marL="457200" indent="-457200">
              <a:buFont typeface="+mj-lt"/>
              <a:buAutoNum type="arabicPeriod"/>
            </a:pPr>
            <a:r>
              <a:rPr lang="en-US" dirty="0"/>
              <a:t> This setup is completely Local setup</a:t>
            </a:r>
            <a:r>
              <a:rPr lang="en-IN" dirty="0"/>
              <a:t> we have implemented this without internet.</a:t>
            </a:r>
          </a:p>
          <a:p>
            <a:pPr marL="457200" indent="-457200">
              <a:buFont typeface="+mj-lt"/>
              <a:buAutoNum type="arabicPeriod"/>
            </a:pPr>
            <a:r>
              <a:rPr lang="en-IN" dirty="0"/>
              <a:t> Integrated points with Zimbra</a:t>
            </a:r>
          </a:p>
          <a:p>
            <a:r>
              <a:rPr lang="en-IN" dirty="0"/>
              <a:t>Ad authentication</a:t>
            </a:r>
          </a:p>
          <a:p>
            <a:r>
              <a:rPr lang="en-IN" dirty="0"/>
              <a:t>GAL sync with AD server</a:t>
            </a:r>
          </a:p>
          <a:p>
            <a:r>
              <a:rPr lang="en-IN" dirty="0"/>
              <a:t>Domain to Domain Restriction</a:t>
            </a:r>
          </a:p>
          <a:p>
            <a:r>
              <a:rPr lang="en-IN" dirty="0"/>
              <a:t>Zimbra LOGO change in user dashboard</a:t>
            </a:r>
          </a:p>
          <a:p>
            <a:endParaRPr lang="en-IN" dirty="0"/>
          </a:p>
          <a:p>
            <a:endParaRPr lang="en-IN" dirty="0"/>
          </a:p>
          <a:p>
            <a:pPr marL="0" indent="0">
              <a:buNone/>
            </a:pPr>
            <a:endParaRPr lang="en-US" dirty="0"/>
          </a:p>
        </p:txBody>
      </p:sp>
    </p:spTree>
    <p:extLst>
      <p:ext uri="{BB962C8B-B14F-4D97-AF65-F5344CB8AC3E}">
        <p14:creationId xmlns:p14="http://schemas.microsoft.com/office/powerpoint/2010/main" val="194836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ABF5-7C3E-444C-B623-25A5BEEFEACF}"/>
              </a:ext>
            </a:extLst>
          </p:cNvPr>
          <p:cNvSpPr>
            <a:spLocks noGrp="1"/>
          </p:cNvSpPr>
          <p:nvPr>
            <p:ph type="title"/>
          </p:nvPr>
        </p:nvSpPr>
        <p:spPr>
          <a:xfrm>
            <a:off x="1295402" y="982132"/>
            <a:ext cx="5051610" cy="532903"/>
          </a:xfrm>
        </p:spPr>
        <p:txBody>
          <a:bodyPr>
            <a:noAutofit/>
          </a:bodyPr>
          <a:lstStyle/>
          <a:p>
            <a:r>
              <a:rPr lang="en-US" b="1" dirty="0"/>
              <a:t>Modifications List</a:t>
            </a:r>
            <a:endParaRPr lang="en-IN" b="1" dirty="0"/>
          </a:p>
        </p:txBody>
      </p:sp>
      <p:sp>
        <p:nvSpPr>
          <p:cNvPr id="3" name="Content Placeholder 2">
            <a:extLst>
              <a:ext uri="{FF2B5EF4-FFF2-40B4-BE49-F238E27FC236}">
                <a16:creationId xmlns:a16="http://schemas.microsoft.com/office/drawing/2014/main" id="{50F86935-3441-45C3-8471-4AF240ECD756}"/>
              </a:ext>
            </a:extLst>
          </p:cNvPr>
          <p:cNvSpPr>
            <a:spLocks noGrp="1"/>
          </p:cNvSpPr>
          <p:nvPr>
            <p:ph idx="1"/>
          </p:nvPr>
        </p:nvSpPr>
        <p:spPr>
          <a:xfrm>
            <a:off x="887506" y="2438400"/>
            <a:ext cx="10009091" cy="3437468"/>
          </a:xfrm>
        </p:spPr>
        <p:txBody>
          <a:bodyPr>
            <a:normAutofit lnSpcReduction="10000"/>
          </a:bodyPr>
          <a:lstStyle/>
          <a:p>
            <a:endParaRPr lang="en-US" dirty="0"/>
          </a:p>
          <a:p>
            <a:r>
              <a:rPr lang="en-US" dirty="0"/>
              <a:t>Single URL (via </a:t>
            </a:r>
            <a:r>
              <a:rPr lang="en-US" dirty="0" err="1"/>
              <a:t>Pyhton</a:t>
            </a:r>
            <a:r>
              <a:rPr lang="en-US" dirty="0"/>
              <a:t> Flask Application)</a:t>
            </a:r>
          </a:p>
          <a:p>
            <a:r>
              <a:rPr lang="en-US" dirty="0"/>
              <a:t>Modify Mail bounce back delay time </a:t>
            </a:r>
          </a:p>
          <a:p>
            <a:r>
              <a:rPr lang="en-US" dirty="0"/>
              <a:t>Create Alias for all accounts</a:t>
            </a:r>
          </a:p>
          <a:p>
            <a:r>
              <a:rPr lang="en-US" dirty="0"/>
              <a:t>Change sending address for all accounts</a:t>
            </a:r>
          </a:p>
          <a:p>
            <a:r>
              <a:rPr lang="en-US" dirty="0"/>
              <a:t>Change user dashboard logout URL</a:t>
            </a:r>
          </a:p>
          <a:p>
            <a:r>
              <a:rPr lang="en-US" dirty="0"/>
              <a:t>Split domaining from NE to OSE and OSE to NE</a:t>
            </a:r>
          </a:p>
          <a:p>
            <a:endParaRPr lang="en-US" dirty="0"/>
          </a:p>
          <a:p>
            <a:endParaRPr lang="en-IN" dirty="0"/>
          </a:p>
        </p:txBody>
      </p:sp>
    </p:spTree>
    <p:extLst>
      <p:ext uri="{BB962C8B-B14F-4D97-AF65-F5344CB8AC3E}">
        <p14:creationId xmlns:p14="http://schemas.microsoft.com/office/powerpoint/2010/main" val="329936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0514-8BD1-4DC9-8A7F-A789FA2C5BCC}"/>
              </a:ext>
            </a:extLst>
          </p:cNvPr>
          <p:cNvSpPr>
            <a:spLocks noGrp="1"/>
          </p:cNvSpPr>
          <p:nvPr>
            <p:ph type="title"/>
          </p:nvPr>
        </p:nvSpPr>
        <p:spPr/>
        <p:txBody>
          <a:bodyPr/>
          <a:lstStyle/>
          <a:p>
            <a:r>
              <a:rPr lang="en-US" dirty="0"/>
              <a:t>WHY USE SINGLE URL Concept</a:t>
            </a:r>
            <a:endParaRPr lang="en-IN" dirty="0"/>
          </a:p>
        </p:txBody>
      </p:sp>
      <p:sp>
        <p:nvSpPr>
          <p:cNvPr id="3" name="Content Placeholder 2">
            <a:extLst>
              <a:ext uri="{FF2B5EF4-FFF2-40B4-BE49-F238E27FC236}">
                <a16:creationId xmlns:a16="http://schemas.microsoft.com/office/drawing/2014/main" id="{2D618E23-8947-4341-BAAC-40088A4B8C93}"/>
              </a:ext>
            </a:extLst>
          </p:cNvPr>
          <p:cNvSpPr>
            <a:spLocks noGrp="1"/>
          </p:cNvSpPr>
          <p:nvPr>
            <p:ph idx="1"/>
          </p:nvPr>
        </p:nvSpPr>
        <p:spPr/>
        <p:txBody>
          <a:bodyPr/>
          <a:lstStyle/>
          <a:p>
            <a:r>
              <a:rPr lang="en-US" dirty="0"/>
              <a:t>The client requirement was that we need 2 instances, first network edition and second open source and user should not know on which server he is logging in, network edition or open source edition. For this we used flask application the user will open on web </a:t>
            </a:r>
            <a:r>
              <a:rPr lang="en-US" b="1" dirty="0"/>
              <a:t>(</a:t>
            </a:r>
            <a:r>
              <a:rPr lang="en-US" b="1" dirty="0" err="1"/>
              <a:t>email.selo.local</a:t>
            </a:r>
            <a:r>
              <a:rPr lang="en-US" b="1" dirty="0"/>
              <a:t>)</a:t>
            </a:r>
            <a:r>
              <a:rPr lang="en-US" dirty="0"/>
              <a:t> and on the server on which the user is present, the flask application will log him in to the user server.</a:t>
            </a:r>
            <a:endParaRPr lang="en-IN" dirty="0"/>
          </a:p>
        </p:txBody>
      </p:sp>
    </p:spTree>
    <p:extLst>
      <p:ext uri="{BB962C8B-B14F-4D97-AF65-F5344CB8AC3E}">
        <p14:creationId xmlns:p14="http://schemas.microsoft.com/office/powerpoint/2010/main" val="426155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41F8-D142-491A-ACAD-BB5E511B1F9A}"/>
              </a:ext>
            </a:extLst>
          </p:cNvPr>
          <p:cNvSpPr>
            <a:spLocks noGrp="1"/>
          </p:cNvSpPr>
          <p:nvPr>
            <p:ph type="title"/>
          </p:nvPr>
        </p:nvSpPr>
        <p:spPr>
          <a:xfrm>
            <a:off x="1295402" y="537882"/>
            <a:ext cx="9282951" cy="717177"/>
          </a:xfrm>
        </p:spPr>
        <p:txBody>
          <a:bodyPr>
            <a:normAutofit fontScale="90000"/>
          </a:bodyPr>
          <a:lstStyle/>
          <a:p>
            <a:r>
              <a:rPr lang="en-US" dirty="0"/>
              <a:t>NEXTCLOUD LOGIN INTERFACE</a:t>
            </a:r>
            <a:endParaRPr lang="en-IN" dirty="0"/>
          </a:p>
        </p:txBody>
      </p:sp>
      <p:pic>
        <p:nvPicPr>
          <p:cNvPr id="5" name="Content Placeholder 4">
            <a:extLst>
              <a:ext uri="{FF2B5EF4-FFF2-40B4-BE49-F238E27FC236}">
                <a16:creationId xmlns:a16="http://schemas.microsoft.com/office/drawing/2014/main" id="{D7D4D1BF-1BFA-4DC8-94A8-06770A667C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254999"/>
            <a:ext cx="9601200" cy="4521040"/>
          </a:xfrm>
        </p:spPr>
      </p:pic>
    </p:spTree>
    <p:extLst>
      <p:ext uri="{BB962C8B-B14F-4D97-AF65-F5344CB8AC3E}">
        <p14:creationId xmlns:p14="http://schemas.microsoft.com/office/powerpoint/2010/main" val="302460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F0B9-1BF0-4B87-9B89-D74A8C310FF5}"/>
              </a:ext>
            </a:extLst>
          </p:cNvPr>
          <p:cNvSpPr>
            <a:spLocks noGrp="1"/>
          </p:cNvSpPr>
          <p:nvPr>
            <p:ph type="title"/>
          </p:nvPr>
        </p:nvSpPr>
        <p:spPr/>
        <p:txBody>
          <a:bodyPr>
            <a:normAutofit fontScale="90000"/>
          </a:bodyPr>
          <a:lstStyle/>
          <a:p>
            <a:r>
              <a:rPr lang="en-US" dirty="0" err="1"/>
              <a:t>Nextcloud</a:t>
            </a:r>
            <a:r>
              <a:rPr lang="en-US" dirty="0"/>
              <a:t> Modification And client requirements</a:t>
            </a:r>
            <a:endParaRPr lang="en-IN" dirty="0"/>
          </a:p>
        </p:txBody>
      </p:sp>
      <p:sp>
        <p:nvSpPr>
          <p:cNvPr id="3" name="Content Placeholder 2">
            <a:extLst>
              <a:ext uri="{FF2B5EF4-FFF2-40B4-BE49-F238E27FC236}">
                <a16:creationId xmlns:a16="http://schemas.microsoft.com/office/drawing/2014/main" id="{F2E562A6-20A8-43AF-A73B-1701BC23FBA0}"/>
              </a:ext>
            </a:extLst>
          </p:cNvPr>
          <p:cNvSpPr>
            <a:spLocks noGrp="1"/>
          </p:cNvSpPr>
          <p:nvPr>
            <p:ph idx="1"/>
          </p:nvPr>
        </p:nvSpPr>
        <p:spPr/>
        <p:txBody>
          <a:bodyPr>
            <a:normAutofit fontScale="92500" lnSpcReduction="20000"/>
          </a:bodyPr>
          <a:lstStyle/>
          <a:p>
            <a:r>
              <a:rPr lang="en-US" dirty="0"/>
              <a:t>The client's requirement was that no user should be able to upload anything, only the documents shared by the admin should be visible and the user's options like dashboard or anything else should not be visible, only the files option should be visible</a:t>
            </a:r>
          </a:p>
          <a:p>
            <a:r>
              <a:rPr lang="en-US" dirty="0"/>
              <a:t>We have around 50 thousand user’s</a:t>
            </a:r>
          </a:p>
          <a:p>
            <a:r>
              <a:rPr lang="en-US" dirty="0"/>
              <a:t> Modify </a:t>
            </a:r>
            <a:r>
              <a:rPr lang="en-US" dirty="0" err="1"/>
              <a:t>Nextcloud</a:t>
            </a:r>
            <a:r>
              <a:rPr lang="en-US" dirty="0"/>
              <a:t> Logo</a:t>
            </a:r>
          </a:p>
          <a:p>
            <a:r>
              <a:rPr lang="en-US" dirty="0"/>
              <a:t>Modify login page</a:t>
            </a:r>
          </a:p>
          <a:p>
            <a:r>
              <a:rPr lang="en-US" dirty="0"/>
              <a:t>Set all user’s quota 0 KB</a:t>
            </a:r>
          </a:p>
          <a:p>
            <a:r>
              <a:rPr lang="en-US" dirty="0"/>
              <a:t>Disable option (dashboard weather </a:t>
            </a:r>
            <a:r>
              <a:rPr lang="en-US" dirty="0" err="1"/>
              <a:t>etc</a:t>
            </a:r>
            <a:r>
              <a:rPr lang="en-US" dirty="0"/>
              <a:t> only Files option is visible)</a:t>
            </a:r>
          </a:p>
          <a:p>
            <a:endParaRPr lang="en-US" dirty="0"/>
          </a:p>
          <a:p>
            <a:endParaRPr lang="en-US" dirty="0"/>
          </a:p>
          <a:p>
            <a:endParaRPr lang="en-IN" dirty="0"/>
          </a:p>
        </p:txBody>
      </p:sp>
    </p:spTree>
    <p:extLst>
      <p:ext uri="{BB962C8B-B14F-4D97-AF65-F5344CB8AC3E}">
        <p14:creationId xmlns:p14="http://schemas.microsoft.com/office/powerpoint/2010/main" val="80487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4679-8CE5-4B66-B39F-35AD948BE5B8}"/>
              </a:ext>
            </a:extLst>
          </p:cNvPr>
          <p:cNvSpPr>
            <a:spLocks noGrp="1"/>
          </p:cNvSpPr>
          <p:nvPr>
            <p:ph type="title"/>
          </p:nvPr>
        </p:nvSpPr>
        <p:spPr/>
        <p:txBody>
          <a:bodyPr>
            <a:normAutofit fontScale="90000"/>
          </a:bodyPr>
          <a:lstStyle/>
          <a:p>
            <a:r>
              <a:rPr lang="en-US" sz="7200" b="1" dirty="0"/>
              <a:t>THANKS &amp; REGARDS</a:t>
            </a:r>
            <a:endParaRPr lang="en-IN" sz="7200" b="1" dirty="0"/>
          </a:p>
        </p:txBody>
      </p:sp>
      <p:pic>
        <p:nvPicPr>
          <p:cNvPr id="1028" name="Picture 4" descr="Tetra Information Services Pvt. Ltd">
            <a:extLst>
              <a:ext uri="{FF2B5EF4-FFF2-40B4-BE49-F238E27FC236}">
                <a16:creationId xmlns:a16="http://schemas.microsoft.com/office/drawing/2014/main" id="{30B366FA-232C-4D02-8A97-B55CD70A83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4697" y="2871757"/>
            <a:ext cx="1304362" cy="184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132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148</TotalTime>
  <Words>296</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CRPF</vt:lpstr>
      <vt:lpstr>Architecture</vt:lpstr>
      <vt:lpstr>USER LOGIN INTERFACE </vt:lpstr>
      <vt:lpstr>ZIMBRA NE (NETWORK-EDITION) AND ZIMBRA OPEN-SOURCE</vt:lpstr>
      <vt:lpstr>Modifications List</vt:lpstr>
      <vt:lpstr>WHY USE SINGLE URL Concept</vt:lpstr>
      <vt:lpstr>NEXTCLOUD LOGIN INTERFACE</vt:lpstr>
      <vt:lpstr>Nextcloud Modification And client requirements</vt:lpstr>
      <vt:lpstr>THANKS &amp; REGARDS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CRPF</dc:title>
  <dc:creator>Takshay Prajapati</dc:creator>
  <cp:lastModifiedBy>Takshay Prajapati</cp:lastModifiedBy>
  <cp:revision>11</cp:revision>
  <dcterms:created xsi:type="dcterms:W3CDTF">2024-11-05T05:09:40Z</dcterms:created>
  <dcterms:modified xsi:type="dcterms:W3CDTF">2024-11-05T07:40:16Z</dcterms:modified>
</cp:coreProperties>
</file>